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8" r:id="rId12"/>
    <p:sldId id="265" r:id="rId13"/>
    <p:sldId id="267" r:id="rId14"/>
    <p:sldId id="269" r:id="rId15"/>
    <p:sldId id="273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8674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155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4525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663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472642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004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289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8907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631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3380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927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4854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698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855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2832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047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B3443-9E5F-4AC6-98A2-C5C4B96902EF}" type="datetimeFigureOut">
              <a:rPr lang="es-ES" smtClean="0"/>
              <a:t>23/05/2018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F69B67F-B937-40EB-A450-BA69E0DE599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097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83081" y="1626326"/>
            <a:ext cx="9189719" cy="2262781"/>
          </a:xfrm>
        </p:spPr>
        <p:txBody>
          <a:bodyPr>
            <a:normAutofit fontScale="90000"/>
          </a:bodyPr>
          <a:lstStyle/>
          <a:p>
            <a:pPr algn="ctr"/>
            <a:r>
              <a:rPr lang="es-GT" sz="8000" dirty="0" smtClean="0"/>
              <a:t>Proyecto Final de Programacion 3</a:t>
            </a:r>
            <a:endParaRPr lang="es-ES" sz="8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72491" y="4372746"/>
            <a:ext cx="9144000" cy="1655762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s-GT" sz="2000" b="1" dirty="0" smtClean="0">
                <a:solidFill>
                  <a:schemeClr val="tx1"/>
                </a:solidFill>
              </a:rPr>
              <a:t>Integrantes:</a:t>
            </a:r>
          </a:p>
          <a:p>
            <a:pPr algn="l"/>
            <a:r>
              <a:rPr lang="es-ES" sz="2000" dirty="0" smtClean="0">
                <a:solidFill>
                  <a:schemeClr val="tx1"/>
                </a:solidFill>
              </a:rPr>
              <a:t>- Mario </a:t>
            </a:r>
            <a:r>
              <a:rPr lang="es-ES" sz="2000" dirty="0">
                <a:solidFill>
                  <a:schemeClr val="tx1"/>
                </a:solidFill>
              </a:rPr>
              <a:t>Roberto Vargas Solares                            </a:t>
            </a:r>
            <a:r>
              <a:rPr lang="es-ES" sz="2000" b="1" dirty="0" smtClean="0">
                <a:solidFill>
                  <a:schemeClr val="tx1"/>
                </a:solidFill>
              </a:rPr>
              <a:t>No</a:t>
            </a:r>
            <a:r>
              <a:rPr lang="es-ES" sz="2000" b="1" dirty="0">
                <a:solidFill>
                  <a:schemeClr val="tx1"/>
                </a:solidFill>
              </a:rPr>
              <a:t>. Carne</a:t>
            </a:r>
            <a:r>
              <a:rPr lang="es-ES" sz="2000" dirty="0">
                <a:solidFill>
                  <a:schemeClr val="tx1"/>
                </a:solidFill>
              </a:rPr>
              <a:t>. 0900-16-4037</a:t>
            </a:r>
          </a:p>
          <a:p>
            <a:pPr algn="l"/>
            <a:r>
              <a:rPr lang="es-ES" sz="2000" dirty="0" smtClean="0">
                <a:solidFill>
                  <a:schemeClr val="tx1"/>
                </a:solidFill>
              </a:rPr>
              <a:t>- Guillermo </a:t>
            </a:r>
            <a:r>
              <a:rPr lang="es-ES" sz="2000" dirty="0">
                <a:solidFill>
                  <a:schemeClr val="tx1"/>
                </a:solidFill>
              </a:rPr>
              <a:t>Abraham Marroquin </a:t>
            </a:r>
            <a:r>
              <a:rPr lang="es-ES" sz="2000" dirty="0" err="1">
                <a:solidFill>
                  <a:schemeClr val="tx1"/>
                </a:solidFill>
              </a:rPr>
              <a:t>Marroquin</a:t>
            </a:r>
            <a:r>
              <a:rPr lang="es-ES" sz="2000" dirty="0">
                <a:solidFill>
                  <a:schemeClr val="tx1"/>
                </a:solidFill>
              </a:rPr>
              <a:t>       </a:t>
            </a:r>
            <a:r>
              <a:rPr lang="es-ES" sz="2000" b="1" dirty="0">
                <a:solidFill>
                  <a:schemeClr val="tx1"/>
                </a:solidFill>
              </a:rPr>
              <a:t>No. Carne: </a:t>
            </a:r>
            <a:r>
              <a:rPr lang="es-ES" sz="2000" dirty="0">
                <a:solidFill>
                  <a:schemeClr val="tx1"/>
                </a:solidFill>
              </a:rPr>
              <a:t>0900-16-6266</a:t>
            </a:r>
          </a:p>
          <a:p>
            <a:pPr algn="l"/>
            <a:r>
              <a:rPr lang="es-ES" sz="2000" dirty="0" smtClean="0">
                <a:solidFill>
                  <a:schemeClr val="tx1"/>
                </a:solidFill>
              </a:rPr>
              <a:t>- Sergio </a:t>
            </a:r>
            <a:r>
              <a:rPr lang="es-ES" sz="2000" dirty="0">
                <a:solidFill>
                  <a:schemeClr val="tx1"/>
                </a:solidFill>
              </a:rPr>
              <a:t>Fernando </a:t>
            </a:r>
            <a:r>
              <a:rPr lang="es-ES" sz="2000" dirty="0" err="1">
                <a:solidFill>
                  <a:schemeClr val="tx1"/>
                </a:solidFill>
              </a:rPr>
              <a:t>Sican</a:t>
            </a:r>
            <a:r>
              <a:rPr lang="es-ES" sz="2000" dirty="0">
                <a:solidFill>
                  <a:schemeClr val="tx1"/>
                </a:solidFill>
              </a:rPr>
              <a:t> </a:t>
            </a:r>
            <a:r>
              <a:rPr lang="es-ES" sz="2000" dirty="0" err="1">
                <a:solidFill>
                  <a:schemeClr val="tx1"/>
                </a:solidFill>
              </a:rPr>
              <a:t>Patzan</a:t>
            </a:r>
            <a:r>
              <a:rPr lang="es-ES" sz="2000" dirty="0">
                <a:solidFill>
                  <a:schemeClr val="tx1"/>
                </a:solidFill>
              </a:rPr>
              <a:t>                           </a:t>
            </a:r>
            <a:r>
              <a:rPr lang="es-ES" sz="2000" b="1" dirty="0" smtClean="0">
                <a:solidFill>
                  <a:schemeClr val="tx1"/>
                </a:solidFill>
              </a:rPr>
              <a:t>No</a:t>
            </a:r>
            <a:r>
              <a:rPr lang="es-ES" sz="2000" b="1" dirty="0">
                <a:solidFill>
                  <a:schemeClr val="tx1"/>
                </a:solidFill>
              </a:rPr>
              <a:t>. Carne</a:t>
            </a:r>
            <a:r>
              <a:rPr lang="es-ES" sz="2000" dirty="0">
                <a:solidFill>
                  <a:schemeClr val="tx1"/>
                </a:solidFill>
              </a:rPr>
              <a:t>. 0900-16-00602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/>
          <p:nvPr/>
        </p:nvPicPr>
        <p:blipFill rotWithShape="1">
          <a:blip r:embed="rId2"/>
          <a:srcRect b="4622"/>
          <a:stretch/>
        </p:blipFill>
        <p:spPr bwMode="auto">
          <a:xfrm>
            <a:off x="4526280" y="1943100"/>
            <a:ext cx="6179094" cy="36097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1" y="624110"/>
            <a:ext cx="9675812" cy="1280890"/>
          </a:xfrm>
        </p:spPr>
        <p:txBody>
          <a:bodyPr/>
          <a:lstStyle/>
          <a:p>
            <a:pPr algn="ctr"/>
            <a:r>
              <a:rPr lang="es-GT" dirty="0" smtClean="0"/>
              <a:t>Vista de Registrar(</a:t>
            </a:r>
            <a:r>
              <a:rPr lang="es-GT" dirty="0" err="1" smtClean="0"/>
              <a:t>Registrar.jsp</a:t>
            </a:r>
            <a:r>
              <a:rPr lang="es-GT" dirty="0" smtClean="0"/>
              <a:t>)</a:t>
            </a:r>
            <a:endParaRPr lang="es-ES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3"/>
          <a:srcRect b="5668"/>
          <a:stretch/>
        </p:blipFill>
        <p:spPr bwMode="auto">
          <a:xfrm>
            <a:off x="1502229" y="1905000"/>
            <a:ext cx="6439988" cy="40190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8788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Vista Registrado(</a:t>
            </a:r>
            <a:r>
              <a:rPr lang="es-GT" dirty="0" err="1" smtClean="0"/>
              <a:t>Registrado.jsp</a:t>
            </a:r>
            <a:r>
              <a:rPr lang="es-GT" dirty="0" smtClean="0"/>
              <a:t>)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b="5459"/>
          <a:stretch/>
        </p:blipFill>
        <p:spPr bwMode="auto">
          <a:xfrm>
            <a:off x="992415" y="1758769"/>
            <a:ext cx="6766922" cy="35970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/>
          <p:cNvPicPr/>
          <p:nvPr/>
        </p:nvPicPr>
        <p:blipFill rotWithShape="1">
          <a:blip r:embed="rId3"/>
          <a:srcRect b="5250"/>
          <a:stretch/>
        </p:blipFill>
        <p:spPr bwMode="auto">
          <a:xfrm>
            <a:off x="3500483" y="1990725"/>
            <a:ext cx="6414226" cy="33650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Marcador de contenido 5"/>
          <p:cNvPicPr>
            <a:picLocks noGrp="1"/>
          </p:cNvPicPr>
          <p:nvPr>
            <p:ph idx="1"/>
          </p:nvPr>
        </p:nvPicPr>
        <p:blipFill rotWithShape="1">
          <a:blip r:embed="rId4"/>
          <a:srcRect b="5668"/>
          <a:stretch/>
        </p:blipFill>
        <p:spPr bwMode="auto">
          <a:xfrm>
            <a:off x="4543027" y="1784123"/>
            <a:ext cx="7123954" cy="3778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784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Vista de Menu Principal (</a:t>
            </a:r>
            <a:r>
              <a:rPr lang="es-GT" dirty="0" err="1" smtClean="0"/>
              <a:t>VistaPregunta.jsp</a:t>
            </a:r>
            <a:r>
              <a:rPr lang="es-GT" dirty="0" smtClean="0"/>
              <a:t>)</a:t>
            </a:r>
            <a:endParaRPr lang="es-ES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b="5040"/>
          <a:stretch/>
        </p:blipFill>
        <p:spPr bwMode="auto">
          <a:xfrm>
            <a:off x="1763486" y="1905000"/>
            <a:ext cx="8612842" cy="4437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047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Vista de Respuesta (</a:t>
            </a:r>
            <a:r>
              <a:rPr lang="es-GT" dirty="0" err="1" smtClean="0"/>
              <a:t>VistaRespuesta.jsp</a:t>
            </a:r>
            <a:r>
              <a:rPr lang="es-GT" dirty="0" smtClean="0"/>
              <a:t>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b="5459"/>
          <a:stretch/>
        </p:blipFill>
        <p:spPr bwMode="auto">
          <a:xfrm>
            <a:off x="1867990" y="1264555"/>
            <a:ext cx="9261564" cy="50683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569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Vista de Compra y Comprado (</a:t>
            </a:r>
            <a:r>
              <a:rPr lang="es-GT" dirty="0" err="1" smtClean="0"/>
              <a:t>Comprar.jsp</a:t>
            </a:r>
            <a:r>
              <a:rPr lang="es-GT" dirty="0" smtClean="0"/>
              <a:t> y </a:t>
            </a:r>
            <a:r>
              <a:rPr lang="es-GT" dirty="0" err="1" smtClean="0"/>
              <a:t>Comprado.jsp</a:t>
            </a:r>
            <a:r>
              <a:rPr lang="es-GT" dirty="0" smtClean="0"/>
              <a:t>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b="4831"/>
          <a:stretch/>
        </p:blipFill>
        <p:spPr bwMode="auto">
          <a:xfrm>
            <a:off x="561340" y="2133600"/>
            <a:ext cx="5400040" cy="2889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/>
          <p:cNvPicPr/>
          <p:nvPr/>
        </p:nvPicPr>
        <p:blipFill rotWithShape="1">
          <a:blip r:embed="rId3"/>
          <a:srcRect b="5040"/>
          <a:stretch/>
        </p:blipFill>
        <p:spPr bwMode="auto">
          <a:xfrm>
            <a:off x="1006790" y="2287996"/>
            <a:ext cx="5400040" cy="2882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/>
          <p:cNvPicPr/>
          <p:nvPr/>
        </p:nvPicPr>
        <p:blipFill rotWithShape="1">
          <a:blip r:embed="rId4"/>
          <a:srcRect b="6122"/>
          <a:stretch/>
        </p:blipFill>
        <p:spPr bwMode="auto">
          <a:xfrm>
            <a:off x="6557191" y="2321016"/>
            <a:ext cx="5400040" cy="2849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38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Vista de Compra y Comprado (</a:t>
            </a:r>
            <a:r>
              <a:rPr lang="es-GT" dirty="0" err="1" smtClean="0"/>
              <a:t>Comprar.jsp</a:t>
            </a:r>
            <a:r>
              <a:rPr lang="es-GT" dirty="0" smtClean="0"/>
              <a:t> y </a:t>
            </a:r>
            <a:r>
              <a:rPr lang="es-GT" dirty="0" err="1" smtClean="0"/>
              <a:t>Comprado.jsp</a:t>
            </a:r>
            <a:r>
              <a:rPr lang="es-GT" dirty="0" smtClean="0"/>
              <a:t>)</a:t>
            </a:r>
            <a:endParaRPr lang="es-ES" dirty="0"/>
          </a:p>
        </p:txBody>
      </p:sp>
      <p:pic>
        <p:nvPicPr>
          <p:cNvPr id="7" name="Imagen 6"/>
          <p:cNvPicPr/>
          <p:nvPr/>
        </p:nvPicPr>
        <p:blipFill rotWithShape="1">
          <a:blip r:embed="rId2"/>
          <a:srcRect b="6122"/>
          <a:stretch/>
        </p:blipFill>
        <p:spPr bwMode="auto">
          <a:xfrm>
            <a:off x="1631310" y="2061754"/>
            <a:ext cx="5400040" cy="2849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Marcador de contenido 7"/>
          <p:cNvPicPr>
            <a:picLocks noGrp="1"/>
          </p:cNvPicPr>
          <p:nvPr>
            <p:ph idx="1"/>
          </p:nvPr>
        </p:nvPicPr>
        <p:blipFill rotWithShape="1">
          <a:blip r:embed="rId3"/>
          <a:srcRect b="4948"/>
          <a:stretch/>
        </p:blipFill>
        <p:spPr bwMode="auto">
          <a:xfrm>
            <a:off x="4098429" y="2038259"/>
            <a:ext cx="4379365" cy="30066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n 8"/>
          <p:cNvPicPr/>
          <p:nvPr/>
        </p:nvPicPr>
        <p:blipFill rotWithShape="1">
          <a:blip r:embed="rId4"/>
          <a:srcRect b="5339"/>
          <a:stretch/>
        </p:blipFill>
        <p:spPr bwMode="auto">
          <a:xfrm>
            <a:off x="6186723" y="2038259"/>
            <a:ext cx="5400040" cy="28733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701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Vista de Cancelar Producto (</a:t>
            </a:r>
            <a:r>
              <a:rPr lang="es-GT" dirty="0" err="1" smtClean="0"/>
              <a:t>CancelarPedido.jsp</a:t>
            </a:r>
            <a:r>
              <a:rPr lang="es-GT" dirty="0" smtClean="0"/>
              <a:t>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/>
          <p:cNvPicPr/>
          <p:nvPr/>
        </p:nvPicPr>
        <p:blipFill rotWithShape="1">
          <a:blip r:embed="rId2"/>
          <a:srcRect b="5040"/>
          <a:stretch/>
        </p:blipFill>
        <p:spPr bwMode="auto">
          <a:xfrm>
            <a:off x="5982426" y="2580961"/>
            <a:ext cx="5400040" cy="2882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n 4"/>
          <p:cNvPicPr/>
          <p:nvPr/>
        </p:nvPicPr>
        <p:blipFill rotWithShape="1">
          <a:blip r:embed="rId3"/>
          <a:srcRect b="5459"/>
          <a:stretch/>
        </p:blipFill>
        <p:spPr bwMode="auto">
          <a:xfrm>
            <a:off x="460240" y="2580961"/>
            <a:ext cx="5400040" cy="2870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011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Vista de Consulta de Menu (</a:t>
            </a:r>
            <a:r>
              <a:rPr lang="es-GT" dirty="0" err="1" smtClean="0"/>
              <a:t>ConsultarMenu.jsp</a:t>
            </a:r>
            <a:r>
              <a:rPr lang="es-GT" dirty="0" smtClean="0"/>
              <a:t>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b="4948"/>
          <a:stretch/>
        </p:blipFill>
        <p:spPr bwMode="auto">
          <a:xfrm>
            <a:off x="1044666" y="2133600"/>
            <a:ext cx="5400040" cy="28854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/>
          <p:cNvPicPr/>
          <p:nvPr/>
        </p:nvPicPr>
        <p:blipFill rotWithShape="1">
          <a:blip r:embed="rId3"/>
          <a:srcRect b="6122"/>
          <a:stretch/>
        </p:blipFill>
        <p:spPr bwMode="auto">
          <a:xfrm>
            <a:off x="6570254" y="2317569"/>
            <a:ext cx="5400040" cy="28498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603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GT" dirty="0" smtClean="0"/>
              <a:t>Vista de Consulta de Pedidos</a:t>
            </a:r>
            <a:endParaRPr lang="es-ES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b="5668"/>
          <a:stretch/>
        </p:blipFill>
        <p:spPr bwMode="auto">
          <a:xfrm>
            <a:off x="2181497" y="1689462"/>
            <a:ext cx="8335953" cy="41626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5085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6823" y="666205"/>
            <a:ext cx="9486021" cy="977433"/>
          </a:xfrm>
        </p:spPr>
        <p:txBody>
          <a:bodyPr/>
          <a:lstStyle/>
          <a:p>
            <a:r>
              <a:rPr lang="es-GT" dirty="0" smtClean="0"/>
              <a:t>Elementos Utilizados para este Proyecto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720" y="2078782"/>
            <a:ext cx="2180849" cy="165915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942" y="1949900"/>
            <a:ext cx="1865338" cy="175341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8217237" y="1599439"/>
            <a:ext cx="254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Servidor de Aplicaciones: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5088149" y="1580568"/>
            <a:ext cx="229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Tecnología desarrollo: 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398256" y="1643639"/>
            <a:ext cx="2563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Archivos Planos utilizado: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735814" y="4084665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Diseño de paginas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781141" y="4119989"/>
            <a:ext cx="277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Orientado en Modelo: MVC</a:t>
            </a:r>
            <a:endParaRPr lang="es-ES" dirty="0"/>
          </a:p>
        </p:txBody>
      </p:sp>
      <p:pic>
        <p:nvPicPr>
          <p:cNvPr id="1028" name="Picture 4" descr="Resultado de imagen para mv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47" y="4734473"/>
            <a:ext cx="1701221" cy="140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/>
          <p:cNvSpPr txBox="1"/>
          <p:nvPr/>
        </p:nvSpPr>
        <p:spPr>
          <a:xfrm>
            <a:off x="8125096" y="4122887"/>
            <a:ext cx="305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Estructura de Datos: Arbol AVL</a:t>
            </a:r>
            <a:endParaRPr lang="es-ES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773" y="4800725"/>
            <a:ext cx="2171700" cy="163830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3919" y="4518345"/>
            <a:ext cx="2828925" cy="16192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2560" y="1931668"/>
            <a:ext cx="18859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 smtClean="0"/>
              <a:t>Vista de la Estructura de Datos por Id: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"/>
          <a:stretch/>
        </p:blipFill>
        <p:spPr>
          <a:xfrm>
            <a:off x="522514" y="2410547"/>
            <a:ext cx="11207934" cy="239863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88720" y="5055326"/>
            <a:ext cx="4040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 smtClean="0"/>
              <a:t>Altura: 7 </a:t>
            </a:r>
          </a:p>
          <a:p>
            <a:r>
              <a:rPr lang="es-GT" sz="2400" dirty="0" smtClean="0"/>
              <a:t>Total Preguntas: 100 preguntas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72634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 smtClean="0"/>
              <a:t>Vista de la Estructura de Datos por Pregunta: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4" y="2835460"/>
            <a:ext cx="11669486" cy="113620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188720" y="5055326"/>
            <a:ext cx="4040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 smtClean="0"/>
              <a:t>Altura: 7 </a:t>
            </a:r>
          </a:p>
          <a:p>
            <a:r>
              <a:rPr lang="es-GT" sz="2400" dirty="0" smtClean="0"/>
              <a:t>Total Preguntas: 100 preguntas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9253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GT" dirty="0" smtClean="0"/>
              <a:t>Vista de la Estructura de Datos por Respuesta: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8" y="3039633"/>
            <a:ext cx="11839303" cy="88305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88720" y="5055326"/>
            <a:ext cx="4040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sz="2400" dirty="0" smtClean="0"/>
              <a:t>Altura: 7 </a:t>
            </a:r>
          </a:p>
          <a:p>
            <a:r>
              <a:rPr lang="es-GT" sz="2400" dirty="0" smtClean="0"/>
              <a:t>Total Preguntas: 100 preguntas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35907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199" y="58465"/>
            <a:ext cx="10515600" cy="1325563"/>
          </a:xfrm>
        </p:spPr>
        <p:txBody>
          <a:bodyPr/>
          <a:lstStyle/>
          <a:p>
            <a:pPr algn="ctr"/>
            <a:r>
              <a:rPr lang="es-GT" dirty="0" smtClean="0"/>
              <a:t>Diagrama de Clases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8"/>
          <a:stretch/>
        </p:blipFill>
        <p:spPr>
          <a:xfrm>
            <a:off x="2865876" y="1031331"/>
            <a:ext cx="6460245" cy="5339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66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8171" y="624110"/>
            <a:ext cx="9806441" cy="1280890"/>
          </a:xfrm>
        </p:spPr>
        <p:txBody>
          <a:bodyPr/>
          <a:lstStyle/>
          <a:p>
            <a:pPr algn="ctr"/>
            <a:r>
              <a:rPr lang="es-GT" dirty="0" smtClean="0"/>
              <a:t>Diagrama de Comportamiento del </a:t>
            </a:r>
            <a:r>
              <a:rPr lang="es-GT" dirty="0" err="1" smtClean="0"/>
              <a:t>ChatBot</a:t>
            </a:r>
            <a:endParaRPr lang="es-ES" dirty="0"/>
          </a:p>
        </p:txBody>
      </p:sp>
      <p:pic>
        <p:nvPicPr>
          <p:cNvPr id="4" name="Marcador de contenido 3" descr="C:\Users\Familia Marroquin\Desktop\proyectofinal\ChatRestaurante\estructura de paginas web.jpg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12"/>
          <a:stretch/>
        </p:blipFill>
        <p:spPr bwMode="auto">
          <a:xfrm>
            <a:off x="838200" y="2076994"/>
            <a:ext cx="10515600" cy="3178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2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14305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dirty="0" smtClean="0"/>
              <a:t>Diagrama de Estructura Principal </a:t>
            </a:r>
            <a:br>
              <a:rPr lang="es-ES" dirty="0" smtClean="0"/>
            </a:br>
            <a:r>
              <a:rPr lang="es-ES" dirty="0" smtClean="0"/>
              <a:t>del </a:t>
            </a:r>
            <a:r>
              <a:rPr lang="es-ES" dirty="0" err="1" smtClean="0"/>
              <a:t>Chatbot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21"/>
          <a:stretch/>
        </p:blipFill>
        <p:spPr>
          <a:xfrm>
            <a:off x="1577790" y="1468619"/>
            <a:ext cx="9036419" cy="5017996"/>
          </a:xfrm>
        </p:spPr>
      </p:pic>
    </p:spTree>
    <p:extLst>
      <p:ext uri="{BB962C8B-B14F-4D97-AF65-F5344CB8AC3E}">
        <p14:creationId xmlns:p14="http://schemas.microsoft.com/office/powerpoint/2010/main" val="28298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24297" y="624110"/>
            <a:ext cx="9780315" cy="1280890"/>
          </a:xfrm>
        </p:spPr>
        <p:txBody>
          <a:bodyPr/>
          <a:lstStyle/>
          <a:p>
            <a:pPr algn="ctr"/>
            <a:r>
              <a:rPr lang="es-GT" dirty="0" smtClean="0"/>
              <a:t>Vista de Inicio Sesión (</a:t>
            </a:r>
            <a:r>
              <a:rPr lang="es-GT" dirty="0" err="1" smtClean="0"/>
              <a:t>IniciarSesion.jsp</a:t>
            </a:r>
            <a:r>
              <a:rPr lang="es-GT" dirty="0" smtClean="0"/>
              <a:t>)</a:t>
            </a:r>
            <a:endParaRPr lang="es-ES" dirty="0"/>
          </a:p>
        </p:txBody>
      </p:sp>
      <p:pic>
        <p:nvPicPr>
          <p:cNvPr id="4" name="Marcador de contenido 3"/>
          <p:cNvPicPr>
            <a:picLocks noGrp="1"/>
          </p:cNvPicPr>
          <p:nvPr>
            <p:ph idx="1"/>
          </p:nvPr>
        </p:nvPicPr>
        <p:blipFill rotWithShape="1">
          <a:blip r:embed="rId2"/>
          <a:srcRect b="5668"/>
          <a:stretch/>
        </p:blipFill>
        <p:spPr bwMode="auto">
          <a:xfrm>
            <a:off x="1854926" y="1598022"/>
            <a:ext cx="8688650" cy="43978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7075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99</TotalTime>
  <Words>197</Words>
  <Application>Microsoft Office PowerPoint</Application>
  <PresentationFormat>Panorámica</PresentationFormat>
  <Paragraphs>34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Espiral</vt:lpstr>
      <vt:lpstr>Proyecto Final de Programacion 3</vt:lpstr>
      <vt:lpstr>Elementos Utilizados para este Proyecto</vt:lpstr>
      <vt:lpstr>Vista de la Estructura de Datos por Id:</vt:lpstr>
      <vt:lpstr>Vista de la Estructura de Datos por Pregunta:</vt:lpstr>
      <vt:lpstr>Vista de la Estructura de Datos por Respuesta:</vt:lpstr>
      <vt:lpstr>Diagrama de Clases</vt:lpstr>
      <vt:lpstr>Diagrama de Comportamiento del ChatBot</vt:lpstr>
      <vt:lpstr>Diagrama de Estructura Principal  del Chatbot</vt:lpstr>
      <vt:lpstr>Vista de Inicio Sesión (IniciarSesion.jsp)</vt:lpstr>
      <vt:lpstr>Vista de Registrar(Registrar.jsp)</vt:lpstr>
      <vt:lpstr>Vista Registrado(Registrado.jsp)</vt:lpstr>
      <vt:lpstr>Vista de Menu Principal (VistaPregunta.jsp)</vt:lpstr>
      <vt:lpstr>Vista de Respuesta (VistaRespuesta.jsp)</vt:lpstr>
      <vt:lpstr>Vista de Compra y Comprado (Comprar.jsp y Comprado.jsp)</vt:lpstr>
      <vt:lpstr>Vista de Compra y Comprado (Comprar.jsp y Comprado.jsp)</vt:lpstr>
      <vt:lpstr>Vista de Cancelar Producto (CancelarPedido.jsp)</vt:lpstr>
      <vt:lpstr>Vista de Consulta de Menu (ConsultarMenu.jsp)</vt:lpstr>
      <vt:lpstr>Vista de Consulta de Pedidos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 de Programacion 3</dc:title>
  <dc:creator>Lily Marroquin</dc:creator>
  <cp:lastModifiedBy>Lily Marroquin</cp:lastModifiedBy>
  <cp:revision>18</cp:revision>
  <dcterms:created xsi:type="dcterms:W3CDTF">2018-05-22T20:52:37Z</dcterms:created>
  <dcterms:modified xsi:type="dcterms:W3CDTF">2018-05-24T01:53:05Z</dcterms:modified>
</cp:coreProperties>
</file>